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sldIdLst>
    <p:sldId id="257" r:id="rId2"/>
    <p:sldId id="268" r:id="rId3"/>
    <p:sldId id="259" r:id="rId4"/>
    <p:sldId id="270" r:id="rId5"/>
    <p:sldId id="260" r:id="rId6"/>
    <p:sldId id="267" r:id="rId7"/>
    <p:sldId id="261" r:id="rId8"/>
    <p:sldId id="262" r:id="rId9"/>
    <p:sldId id="269" r:id="rId10"/>
    <p:sldId id="264" r:id="rId11"/>
    <p:sldId id="266" r:id="rId12"/>
    <p:sldId id="263" r:id="rId13"/>
    <p:sldId id="265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1522" y="-14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293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0" y="2925286"/>
            <a:ext cx="9144000" cy="158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514600" y="2362200"/>
            <a:ext cx="4114800" cy="112776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 defTabSz="914400" rtl="0" eaLnBrk="1" latinLnBrk="0" hangingPunct="1">
              <a:spcBef>
                <a:spcPts val="400"/>
              </a:spcBef>
              <a:buNone/>
            </a:pPr>
            <a:endParaRPr lang="en-US" sz="1800" b="1" kern="1200" cap="all" spc="0" baseline="0" smtClean="0">
              <a:solidFill>
                <a:schemeClr val="bg1"/>
              </a:solidFill>
              <a:latin typeface="+mj-lt"/>
              <a:ea typeface="+mj-ea"/>
              <a:cs typeface="Tunga" pitchFamily="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5400" y="3045460"/>
            <a:ext cx="4013200" cy="428625"/>
          </a:xfrm>
        </p:spPr>
        <p:txBody>
          <a:bodyPr tIns="0" anchor="t">
            <a:noAutofit/>
          </a:bodyPr>
          <a:lstStyle>
            <a:lvl1pPr marL="0" indent="0" algn="ctr">
              <a:buNone/>
              <a:defRPr sz="1600" b="0" i="0" cap="none" spc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2565400" y="2397760"/>
            <a:ext cx="4013200" cy="599440"/>
          </a:xfrm>
          <a:noFill/>
          <a:ln>
            <a:noFill/>
          </a:ln>
        </p:spPr>
        <p:txBody>
          <a:bodyPr bIns="0" anchor="b"/>
          <a:lstStyle>
            <a:lvl1pPr>
              <a:defRPr>
                <a:effectLst>
                  <a:glow rad="88900">
                    <a:schemeClr val="tx1">
                      <a:alpha val="60000"/>
                    </a:schemeClr>
                  </a:glo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 rot="5400000">
            <a:off x="4267200" y="3429000"/>
            <a:ext cx="6858000" cy="1588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 bwMode="hidden">
          <a:xfrm>
            <a:off x="0" y="1"/>
            <a:ext cx="7696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629400" cy="5029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39000" y="914401"/>
            <a:ext cx="926980" cy="5029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457200" y="2020824"/>
            <a:ext cx="8229600" cy="40751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922776"/>
            <a:ext cx="9144000" cy="29352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0" y="3921760"/>
            <a:ext cx="9144000" cy="1588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2514600" y="3368040"/>
            <a:ext cx="4114800" cy="112776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 defTabSz="914400" rtl="0" eaLnBrk="1" latinLnBrk="0" hangingPunct="1">
              <a:spcBef>
                <a:spcPts val="400"/>
              </a:spcBef>
              <a:buNone/>
            </a:pPr>
            <a:endParaRPr lang="en-US" sz="1800" b="1" kern="1200" cap="all" spc="0" baseline="0" smtClean="0">
              <a:solidFill>
                <a:schemeClr val="bg1"/>
              </a:solidFill>
              <a:latin typeface="+mj-lt"/>
              <a:ea typeface="+mj-ea"/>
              <a:cs typeface="Tunga" pitchFamily="2"/>
            </a:endParaRP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black">
          <a:xfrm>
            <a:off x="2529052" y="3367246"/>
            <a:ext cx="4085897" cy="706821"/>
          </a:xfrm>
          <a:prstGeom prst="rect">
            <a:avLst/>
          </a:prstGeom>
          <a:noFill/>
          <a:ln w="98425" cmpd="thinThick">
            <a:noFill/>
            <a:miter lim="800000"/>
          </a:ln>
        </p:spPr>
        <p:txBody>
          <a:bodyPr vert="horz" lIns="91440" tIns="45720" rIns="91440" bIns="0" rtlCol="0" anchor="b" anchorCtr="0">
            <a:normAutofit/>
          </a:bodyPr>
          <a:lstStyle>
            <a:lvl1pPr>
              <a:defRPr kumimoji="0" lang="en-US" sz="1800" b="1" i="0" u="none" strike="noStrike" kern="1200" cap="all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black">
          <a:xfrm>
            <a:off x="2518542" y="4084577"/>
            <a:ext cx="4106917" cy="397094"/>
          </a:xfrm>
        </p:spPr>
        <p:txBody>
          <a:bodyPr tIns="0" anchor="t" anchorCtr="0">
            <a:normAutofit/>
          </a:bodyPr>
          <a:lstStyle>
            <a:lvl1pPr marL="0" indent="0" algn="ctr">
              <a:buNone/>
              <a:def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30"/>
          <p:cNvSpPr>
            <a:spLocks noGrp="1"/>
          </p:cNvSpPr>
          <p:nvPr>
            <p:ph sz="quarter" idx="13"/>
          </p:nvPr>
        </p:nvSpPr>
        <p:spPr>
          <a:xfrm>
            <a:off x="457201" y="2020824"/>
            <a:ext cx="4023360" cy="40050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30"/>
          <p:cNvSpPr>
            <a:spLocks noGrp="1"/>
          </p:cNvSpPr>
          <p:nvPr>
            <p:ph sz="quarter" idx="14"/>
          </p:nvPr>
        </p:nvSpPr>
        <p:spPr>
          <a:xfrm>
            <a:off x="4663440" y="2020824"/>
            <a:ext cx="4023360" cy="40050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30"/>
          <p:cNvSpPr>
            <a:spLocks noGrp="1"/>
          </p:cNvSpPr>
          <p:nvPr>
            <p:ph sz="quarter" idx="13"/>
          </p:nvPr>
        </p:nvSpPr>
        <p:spPr>
          <a:xfrm>
            <a:off x="457201" y="2819400"/>
            <a:ext cx="4023360" cy="3209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4" name="Content Placeholder 30"/>
          <p:cNvSpPr>
            <a:spLocks noGrp="1"/>
          </p:cNvSpPr>
          <p:nvPr>
            <p:ph sz="quarter" idx="14"/>
          </p:nvPr>
        </p:nvSpPr>
        <p:spPr>
          <a:xfrm>
            <a:off x="4663440" y="2816352"/>
            <a:ext cx="4023360" cy="3209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020824"/>
            <a:ext cx="4023360" cy="704088"/>
          </a:xfrm>
          <a:noFill/>
          <a:ln w="98425" cmpd="thinThick">
            <a:noFill/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1" kern="1200" cap="none" spc="200" baseline="0" smtClean="0">
                <a:solidFill>
                  <a:schemeClr val="tx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4663440" y="2020824"/>
            <a:ext cx="4023360" cy="704088"/>
          </a:xfrm>
          <a:noFill/>
          <a:ln w="98425" cmpd="thinThick">
            <a:noFill/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1" i="0" kern="1200" cap="none" spc="200" baseline="0" dirty="0" smtClean="0">
                <a:solidFill>
                  <a:schemeClr val="tx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30"/>
          <p:cNvSpPr>
            <a:spLocks noGrp="1"/>
          </p:cNvSpPr>
          <p:nvPr>
            <p:ph sz="quarter" idx="14"/>
          </p:nvPr>
        </p:nvSpPr>
        <p:spPr>
          <a:xfrm>
            <a:off x="1485900" y="1914525"/>
            <a:ext cx="6172200" cy="35109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7360" y="5513832"/>
            <a:ext cx="5669280" cy="548640"/>
          </a:xfrm>
        </p:spPr>
        <p:txBody>
          <a:bodyPr vert="horz" lIns="91440" tIns="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lang="en-US" sz="1400" b="0" i="0" kern="1200" cap="none" spc="0" baseline="0" smtClean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52209" y="2026918"/>
            <a:ext cx="5439582" cy="3263750"/>
          </a:xfrm>
          <a:solidFill>
            <a:schemeClr val="tx1"/>
          </a:solidFill>
          <a:ln w="69850" cmpd="dbl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0" kern="1200" cap="none" spc="0" baseline="0" dirty="0">
                <a:solidFill>
                  <a:schemeClr val="bg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1737360" y="5516880"/>
            <a:ext cx="5669280" cy="548640"/>
          </a:xfrm>
        </p:spPr>
        <p:txBody>
          <a:bodyPr vert="horz" lIns="91440" tIns="0" rIns="9144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1400" b="0" i="0" kern="1200" cap="none" spc="30" baseline="0" smtClean="0">
                <a:solidFill>
                  <a:schemeClr val="tx2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marL="0" lvl="0" indent="0" algn="ctr" defTabSz="9144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2514600" y="975360"/>
            <a:ext cx="4114800" cy="7010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4"/>
          </p:nvPr>
        </p:nvSpPr>
        <p:spPr>
          <a:xfrm>
            <a:off x="2981325" y="273180"/>
            <a:ext cx="3181350" cy="292100"/>
          </a:xfrm>
        </p:spPr>
        <p:txBody>
          <a:bodyPr/>
          <a:lstStyle/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5"/>
          </p:nvPr>
        </p:nvSpPr>
        <p:spPr>
          <a:xfrm>
            <a:off x="4038600" y="6172200"/>
            <a:ext cx="1066800" cy="304800"/>
          </a:xfrm>
        </p:spPr>
        <p:txBody>
          <a:bodyPr/>
          <a:lstStyle/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6"/>
          </p:nvPr>
        </p:nvSpPr>
        <p:spPr>
          <a:xfrm>
            <a:off x="1447800" y="6486525"/>
            <a:ext cx="6248400" cy="292100"/>
          </a:xfr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0" y="1335973"/>
            <a:ext cx="9144000" cy="55220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19301"/>
            <a:ext cx="8229600" cy="4117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81325" y="273180"/>
            <a:ext cx="318135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cap="all" spc="300" baseline="0">
                <a:solidFill>
                  <a:schemeClr val="tx1"/>
                </a:solidFill>
              </a:defRPr>
            </a:lvl1pPr>
          </a:lstStyle>
          <a:p>
            <a:fld id="{9A2A86DA-13D2-48C7-B55E-00524DF0C589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7800" y="6486525"/>
            <a:ext cx="62484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00" b="0" cap="all" spc="300" baseline="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38600" y="6172200"/>
            <a:ext cx="1066800" cy="30480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rmAutofit/>
          </a:bodyPr>
          <a:lstStyle>
            <a:lvl1pPr algn="ctr">
              <a:defRPr sz="1200" b="1">
                <a:solidFill>
                  <a:schemeClr val="tx1"/>
                </a:solidFill>
              </a:defRPr>
            </a:lvl1pPr>
          </a:lstStyle>
          <a:p>
            <a:fld id="{EA921D47-894C-4BA0-AC0F-BBA4DD974B35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1331436"/>
            <a:ext cx="9144000" cy="1588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975360"/>
            <a:ext cx="4114800" cy="70104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</p:sldLayoutIdLst>
  <p:txStyles>
    <p:titleStyle>
      <a:lvl1pPr algn="ctr" defTabSz="914400" rtl="0" eaLnBrk="1" latinLnBrk="0" hangingPunct="1">
        <a:spcBef>
          <a:spcPts val="400"/>
        </a:spcBef>
        <a:buNone/>
        <a:defRPr sz="1800" b="1" kern="1200" cap="all" spc="0" baseline="0">
          <a:solidFill>
            <a:schemeClr val="bg1">
              <a:lumMod val="75000"/>
              <a:lumOff val="25000"/>
            </a:schemeClr>
          </a:solidFill>
          <a:effectLst/>
          <a:latin typeface="+mj-lt"/>
          <a:ea typeface="+mj-ea"/>
          <a:cs typeface="Tunga" pitchFamily="2"/>
        </a:defRPr>
      </a:lvl1pPr>
    </p:titleStyle>
    <p:bodyStyle>
      <a:lvl1pPr marL="0" indent="0" algn="ctr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Tx/>
        <a:buNone/>
        <a:defRPr sz="2000" b="0" i="0" kern="1200" cap="none" spc="30" baseline="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Tahoma" pitchFamily="34" charset="0"/>
        </a:defRPr>
      </a:lvl2pPr>
      <a:lvl3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3pPr>
      <a:lvl4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Tahoma" pitchFamily="34" charset="0"/>
        </a:defRPr>
      </a:lvl4pPr>
      <a:lvl5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400" kern="1200" baseline="0">
          <a:solidFill>
            <a:schemeClr val="tx1"/>
          </a:solidFill>
          <a:latin typeface="+mn-lt"/>
          <a:ea typeface="+mn-ea"/>
          <a:cs typeface="Tahoma" pitchFamily="34" charset="0"/>
        </a:defRPr>
      </a:lvl5pPr>
      <a:lvl6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Vulcan Store</a:t>
            </a:r>
            <a:endParaRPr lang="en-IN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" t="13909" r="1333"/>
          <a:stretch/>
        </p:blipFill>
        <p:spPr>
          <a:xfrm>
            <a:off x="2411760" y="2200274"/>
            <a:ext cx="6696744" cy="37296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24" y="3284984"/>
            <a:ext cx="24033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latin typeface="Bahnschrift SemiBold Condensed" panose="020B0502040204020203" pitchFamily="34" charset="0"/>
              </a:rPr>
              <a:t>Swapnil Sharma</a:t>
            </a:r>
          </a:p>
          <a:p>
            <a:r>
              <a:rPr lang="en-IN" sz="3200" dirty="0" smtClean="0">
                <a:latin typeface="Bahnschrift SemiBold Condensed" panose="020B0502040204020203" pitchFamily="34" charset="0"/>
              </a:rPr>
              <a:t>G17</a:t>
            </a:r>
          </a:p>
          <a:p>
            <a:r>
              <a:rPr lang="en-IN" sz="3200" dirty="0" smtClean="0">
                <a:latin typeface="Bahnschrift SemiBold Condensed" panose="020B0502040204020203" pitchFamily="34" charset="0"/>
              </a:rPr>
              <a:t>2010992466</a:t>
            </a:r>
            <a:endParaRPr lang="en-IN" sz="32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400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25" r="2160"/>
          <a:stretch/>
        </p:blipFill>
        <p:spPr>
          <a:xfrm>
            <a:off x="1475656" y="1916832"/>
            <a:ext cx="6038850" cy="2871129"/>
          </a:xfr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737360" y="5013176"/>
            <a:ext cx="5669280" cy="1728192"/>
          </a:xfrm>
        </p:spPr>
        <p:txBody>
          <a:bodyPr>
            <a:normAutofit/>
          </a:bodyPr>
          <a:lstStyle/>
          <a:p>
            <a:r>
              <a:rPr lang="en-IN" sz="2000" dirty="0" smtClean="0"/>
              <a:t>A feedback form created using HTML forms.</a:t>
            </a:r>
            <a:endParaRPr lang="en-IN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Feedback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6216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96" r="2315" b="1"/>
          <a:stretch/>
        </p:blipFill>
        <p:spPr>
          <a:xfrm>
            <a:off x="1475656" y="1916832"/>
            <a:ext cx="6029325" cy="2842553"/>
          </a:xfr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763688" y="5085184"/>
            <a:ext cx="5642952" cy="1656184"/>
          </a:xfrm>
        </p:spPr>
        <p:txBody>
          <a:bodyPr>
            <a:normAutofit/>
          </a:bodyPr>
          <a:lstStyle/>
          <a:p>
            <a:r>
              <a:rPr lang="en-IN" sz="2000" dirty="0"/>
              <a:t>A </a:t>
            </a:r>
            <a:r>
              <a:rPr lang="en-IN" sz="2000" dirty="0" smtClean="0"/>
              <a:t>“CONTACT US” page created </a:t>
            </a:r>
            <a:r>
              <a:rPr lang="en-IN" sz="2000" dirty="0"/>
              <a:t>using HTML forms.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Contact Us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2318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12" r="2468"/>
          <a:stretch/>
        </p:blipFill>
        <p:spPr>
          <a:xfrm>
            <a:off x="1475656" y="1916832"/>
            <a:ext cx="6019800" cy="2852340"/>
          </a:xfr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403648" y="5085184"/>
            <a:ext cx="6120680" cy="1656184"/>
          </a:xfrm>
        </p:spPr>
        <p:txBody>
          <a:bodyPr>
            <a:normAutofit/>
          </a:bodyPr>
          <a:lstStyle/>
          <a:p>
            <a:r>
              <a:rPr lang="en-IN" sz="2000" dirty="0" smtClean="0"/>
              <a:t>“About Us” page </a:t>
            </a:r>
            <a:r>
              <a:rPr lang="en-IN" sz="2000" dirty="0" smtClean="0"/>
              <a:t>tells users about owners,workers and designers of the website.</a:t>
            </a:r>
            <a:endParaRPr lang="en-IN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About Us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14832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56632" y="2967335"/>
            <a:ext cx="36307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THANK YOU</a:t>
            </a:r>
            <a:endParaRPr lang="en-US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36920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Bahnschrift SemiLight" panose="020B0502040204020203" pitchFamily="34" charset="0"/>
              </a:rPr>
              <a:t>‘VULCAN STORE’ IS AN E-COMMERCE WEBSITE PROJECT BASED ON SELLING ELECTRONIC DEVICES.</a:t>
            </a:r>
          </a:p>
          <a:p>
            <a:r>
              <a:rPr lang="en-IN" sz="3200" dirty="0" smtClean="0">
                <a:latin typeface="Bahnschrift SemiLight" panose="020B0502040204020203" pitchFamily="34" charset="0"/>
              </a:rPr>
              <a:t>THIS WEBSITE IS MADE USING HTML5, HTML FORMS, HTML </a:t>
            </a:r>
            <a:r>
              <a:rPr lang="en-IN" sz="3200" dirty="0" smtClean="0">
                <a:latin typeface="Bahnschrift SemiLight" panose="020B0502040204020203" pitchFamily="34" charset="0"/>
              </a:rPr>
              <a:t>MEDIA, CSS3 and JAVASCRIPT.</a:t>
            </a:r>
            <a:endParaRPr lang="en-IN" sz="3200" dirty="0" smtClean="0">
              <a:latin typeface="Bahnschrift SemiLight" panose="020B0502040204020203" pitchFamily="34" charset="0"/>
            </a:endParaRPr>
          </a:p>
          <a:p>
            <a:endParaRPr lang="en-IN" sz="3200" dirty="0">
              <a:latin typeface="Bahnschrift SemiLight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Introduction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82485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" t="12904" r="2230"/>
          <a:stretch/>
        </p:blipFill>
        <p:spPr>
          <a:xfrm>
            <a:off x="1475656" y="1844824"/>
            <a:ext cx="5952930" cy="2855839"/>
          </a:xfrm>
        </p:spPr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1763688" y="4869160"/>
            <a:ext cx="6029320" cy="1080120"/>
          </a:xfrm>
        </p:spPr>
        <p:txBody>
          <a:bodyPr>
            <a:noAutofit/>
          </a:bodyPr>
          <a:lstStyle/>
          <a:p>
            <a:r>
              <a:rPr lang="en-IN" sz="2400" dirty="0" smtClean="0"/>
              <a:t>Home Page consists navigation bar and some useful links to other pages.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Home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1625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1403648" y="4869160"/>
            <a:ext cx="6029320" cy="1872208"/>
          </a:xfrm>
        </p:spPr>
        <p:txBody>
          <a:bodyPr>
            <a:noAutofit/>
          </a:bodyPr>
          <a:lstStyle/>
          <a:p>
            <a:r>
              <a:rPr lang="en-IN" sz="2800" dirty="0" smtClean="0"/>
              <a:t>A slider to show offers made using css and javascript.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Home Page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844824"/>
            <a:ext cx="6172200" cy="3076198"/>
          </a:xfrm>
        </p:spPr>
      </p:pic>
    </p:spTree>
    <p:extLst>
      <p:ext uri="{BB962C8B-B14F-4D97-AF65-F5344CB8AC3E}">
        <p14:creationId xmlns:p14="http://schemas.microsoft.com/office/powerpoint/2010/main" val="1588727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54" r="4629"/>
          <a:stretch/>
        </p:blipFill>
        <p:spPr>
          <a:xfrm>
            <a:off x="1475656" y="1844824"/>
            <a:ext cx="5886450" cy="2795190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475656" y="4797152"/>
            <a:ext cx="5930984" cy="1800200"/>
          </a:xfrm>
        </p:spPr>
        <p:txBody>
          <a:bodyPr>
            <a:normAutofit/>
          </a:bodyPr>
          <a:lstStyle/>
          <a:p>
            <a:r>
              <a:rPr lang="en-IN" sz="2000" dirty="0" smtClean="0"/>
              <a:t>This page is created using iframe tag,div tag , image tags.</a:t>
            </a:r>
          </a:p>
          <a:p>
            <a:r>
              <a:rPr lang="en-IN" sz="2000" dirty="0" smtClean="0"/>
              <a:t>Also has a sidebar.</a:t>
            </a:r>
            <a:endParaRPr lang="en-IN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HOME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51225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30" r="1543"/>
          <a:stretch/>
        </p:blipFill>
        <p:spPr>
          <a:xfrm>
            <a:off x="1475656" y="1916832"/>
            <a:ext cx="6076950" cy="2871390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475656" y="4869160"/>
            <a:ext cx="6408712" cy="1872208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Bahnschrift Light Condensed" panose="020B0502040204020203" pitchFamily="34" charset="0"/>
              </a:rPr>
              <a:t>Footer has some useful links to social media sites and other pages.</a:t>
            </a:r>
            <a:endParaRPr lang="en-IN" sz="2800" dirty="0" smtClean="0">
              <a:latin typeface="Bahnschrift Light Condensed" panose="020B0502040204020203" pitchFamily="34" charset="0"/>
            </a:endParaRPr>
          </a:p>
          <a:p>
            <a:r>
              <a:rPr lang="en-IN" sz="2800" dirty="0" smtClean="0">
                <a:latin typeface="Bahnschrift Light Condensed" panose="020B0502040204020203" pitchFamily="34" charset="0"/>
              </a:rPr>
              <a:t> </a:t>
            </a:r>
            <a:endParaRPr lang="en-IN" sz="2800" dirty="0">
              <a:latin typeface="Bahnschrift Light Condensed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HOME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0154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763688" y="4797152"/>
            <a:ext cx="5669280" cy="1944216"/>
          </a:xfrm>
        </p:spPr>
        <p:txBody>
          <a:bodyPr>
            <a:normAutofit/>
          </a:bodyPr>
          <a:lstStyle/>
          <a:p>
            <a:r>
              <a:rPr lang="en-IN" sz="2000" dirty="0" smtClean="0">
                <a:latin typeface="Bahnschrift SemiLight" panose="020B0502040204020203" pitchFamily="34" charset="0"/>
              </a:rPr>
              <a:t>A login page validiated by javascript.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Login Page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844824"/>
            <a:ext cx="6172200" cy="3099430"/>
          </a:xfrm>
        </p:spPr>
      </p:pic>
    </p:spTree>
    <p:extLst>
      <p:ext uri="{BB962C8B-B14F-4D97-AF65-F5344CB8AC3E}">
        <p14:creationId xmlns:p14="http://schemas.microsoft.com/office/powerpoint/2010/main" val="4202209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547664" y="4910336"/>
            <a:ext cx="5976664" cy="1944216"/>
          </a:xfrm>
        </p:spPr>
        <p:txBody>
          <a:bodyPr>
            <a:normAutofit/>
          </a:bodyPr>
          <a:lstStyle/>
          <a:p>
            <a:r>
              <a:rPr lang="en-IN" sz="2000" dirty="0" smtClean="0">
                <a:latin typeface="Bahnschrift SemiLight" panose="020B0502040204020203" pitchFamily="34" charset="0"/>
              </a:rPr>
              <a:t>A sign-up page validated by javascript.</a:t>
            </a:r>
            <a:endParaRPr lang="en-IN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Sign Up Page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844824"/>
            <a:ext cx="6172200" cy="3062745"/>
          </a:xfrm>
        </p:spPr>
      </p:pic>
    </p:spTree>
    <p:extLst>
      <p:ext uri="{BB962C8B-B14F-4D97-AF65-F5344CB8AC3E}">
        <p14:creationId xmlns:p14="http://schemas.microsoft.com/office/powerpoint/2010/main" val="2205682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772816"/>
            <a:ext cx="6172200" cy="3046619"/>
          </a:xfr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691680" y="5229200"/>
            <a:ext cx="5669280" cy="548640"/>
          </a:xfrm>
        </p:spPr>
        <p:txBody>
          <a:bodyPr>
            <a:noAutofit/>
          </a:bodyPr>
          <a:lstStyle/>
          <a:p>
            <a:r>
              <a:rPr lang="en-IN" sz="2000" dirty="0" smtClean="0">
                <a:latin typeface="Bahnschrift SemiLight" panose="020B0502040204020203" pitchFamily="34" charset="0"/>
              </a:rPr>
              <a:t>A simple product page designed using CSS and fuctioned by javascript.</a:t>
            </a:r>
            <a:endParaRPr lang="en-IN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Page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894280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lackTi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20000"/>
              </a:schemeClr>
            </a:duotone>
          </a:blip>
          <a:stretch/>
        </a:blip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30000"/>
                <a:satMod val="255000"/>
              </a:schemeClr>
            </a:gs>
          </a:gsLst>
          <a:path path="circle">
            <a:fillToRect l="50000" t="-80000" r="50000" b="18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258</TotalTime>
  <Words>179</Words>
  <Application>Microsoft Office PowerPoint</Application>
  <PresentationFormat>On-screen Show (4:3)</PresentationFormat>
  <Paragraphs>30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BlackTie</vt:lpstr>
      <vt:lpstr>Vulcan Store</vt:lpstr>
      <vt:lpstr>Introduction</vt:lpstr>
      <vt:lpstr>Home Page</vt:lpstr>
      <vt:lpstr>Home Page</vt:lpstr>
      <vt:lpstr>HOME PAGE</vt:lpstr>
      <vt:lpstr>HOME PAGE</vt:lpstr>
      <vt:lpstr>Login Page</vt:lpstr>
      <vt:lpstr>Sign Up Page</vt:lpstr>
      <vt:lpstr>Product Page</vt:lpstr>
      <vt:lpstr>Feedback Page</vt:lpstr>
      <vt:lpstr>Contact Us Page</vt:lpstr>
      <vt:lpstr>About Us Page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Swapnil Sharma</dc:creator>
  <cp:lastModifiedBy>Droid4x</cp:lastModifiedBy>
  <cp:revision>33</cp:revision>
  <dcterms:created xsi:type="dcterms:W3CDTF">2022-07-19T15:51:49Z</dcterms:created>
  <dcterms:modified xsi:type="dcterms:W3CDTF">2022-08-08T05:44:15Z</dcterms:modified>
</cp:coreProperties>
</file>

<file path=docProps/thumbnail.jpeg>
</file>